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32"/>
  </p:notesMasterIdLst>
  <p:sldIdLst>
    <p:sldId id="2030" r:id="rId2"/>
    <p:sldId id="2006" r:id="rId3"/>
    <p:sldId id="2008" r:id="rId4"/>
    <p:sldId id="2034" r:id="rId5"/>
    <p:sldId id="2036" r:id="rId6"/>
    <p:sldId id="2037" r:id="rId7"/>
    <p:sldId id="2038" r:id="rId8"/>
    <p:sldId id="2039" r:id="rId9"/>
    <p:sldId id="2040" r:id="rId10"/>
    <p:sldId id="2041" r:id="rId11"/>
    <p:sldId id="2035" r:id="rId12"/>
    <p:sldId id="2042" r:id="rId13"/>
    <p:sldId id="2043" r:id="rId14"/>
    <p:sldId id="2044" r:id="rId15"/>
    <p:sldId id="2045" r:id="rId16"/>
    <p:sldId id="2046" r:id="rId17"/>
    <p:sldId id="2047" r:id="rId18"/>
    <p:sldId id="2048" r:id="rId19"/>
    <p:sldId id="2049" r:id="rId20"/>
    <p:sldId id="2050" r:id="rId21"/>
    <p:sldId id="2051" r:id="rId22"/>
    <p:sldId id="2052" r:id="rId23"/>
    <p:sldId id="2053" r:id="rId24"/>
    <p:sldId id="2054" r:id="rId25"/>
    <p:sldId id="2055" r:id="rId26"/>
    <p:sldId id="2056" r:id="rId27"/>
    <p:sldId id="2057" r:id="rId28"/>
    <p:sldId id="2058" r:id="rId29"/>
    <p:sldId id="2059" r:id="rId30"/>
    <p:sldId id="2026" r:id="rId31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4" autoAdjust="0"/>
    <p:restoredTop sz="96202" autoAdjust="0"/>
  </p:normalViewPr>
  <p:slideViewPr>
    <p:cSldViewPr snapToGrid="0" snapToObjects="1">
      <p:cViewPr>
        <p:scale>
          <a:sx n="150" d="100"/>
          <a:sy n="150" d="100"/>
        </p:scale>
        <p:origin x="-5064" y="-4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ung218/MySpringBoot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fpgQhO6jFv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ng218/MySpringBootProject" TargetMode="External"/><Relationship Id="rId2" Type="http://schemas.openxmlformats.org/officeDocument/2006/relationships/hyperlink" Target="mailto:chung219@naver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318517" y="2799219"/>
            <a:ext cx="2506968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18516" y="2801620"/>
            <a:ext cx="250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김충기 </a:t>
            </a:r>
            <a:r>
              <a:rPr lang="en-US" altLang="ko-KR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chung219@naver.com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2378935" y="1947213"/>
            <a:ext cx="4386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PORTFOLIO</a:t>
            </a:r>
            <a:endParaRPr lang="en-US" sz="50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388" y="101600"/>
            <a:ext cx="4746812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://github.com/chung218/MySpringBootProject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464" y="1247386"/>
            <a:ext cx="8041796" cy="38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SORTING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553112"/>
            <a:ext cx="3316912" cy="29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1553113"/>
            <a:ext cx="3292909" cy="315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532" y="2327337"/>
            <a:ext cx="3854768" cy="213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스트림을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활용한 정렬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878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CHAGE REPOSITORY WITH CONFIG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981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Config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클래스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임포트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변환으로 저장소 변경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55" y="2441353"/>
            <a:ext cx="3764280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83" y="2441353"/>
            <a:ext cx="4041457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435653" y="1771590"/>
            <a:ext cx="209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Oracle DB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BF8B30-86C7-B64F-AD22-C06445ED6F3A}"/>
              </a:ext>
            </a:extLst>
          </p:cNvPr>
          <p:cNvSpPr txBox="1"/>
          <p:nvPr/>
        </p:nvSpPr>
        <p:spPr>
          <a:xfrm>
            <a:off x="5619723" y="1771590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Hash Map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4110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FRANCHISE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 RESTAURANT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388" y="101600"/>
            <a:ext cx="43429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Youtube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hlinkClick r:id="rId4"/>
              </a:rPr>
              <a:t>https://www.youtube.com/watch?v=fpgQhO6jFvc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736216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사용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201696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376589"/>
            <a:ext cx="35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요구사항 분석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분석 및 시각화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35" y="722530"/>
            <a:ext cx="8890065" cy="44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28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KAKAO MAP API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Hidden Form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및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생성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61" y="1245270"/>
            <a:ext cx="3935690" cy="377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867" y="1245270"/>
            <a:ext cx="3530599" cy="182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867" y="3024035"/>
            <a:ext cx="3530599" cy="199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Session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을 이용한 카테고리 유지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세부사항 검색 시 세션을 이용해 카테고리 유지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86" y="1339850"/>
            <a:ext cx="4176139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7525" y="1460500"/>
            <a:ext cx="4694718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53936" y="4503577"/>
            <a:ext cx="849001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카테고리에서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“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커피베이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”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클릭 시 커피 카테고리를 유지하지 않을 경우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왼쪽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내비게이션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바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카테고리의 파이차트 및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top10 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브랜드 정보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불러오지 못함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데이터 </a:t>
            </a:r>
            <a:r>
              <a:rPr lang="ko-KR" altLang="en-US" sz="3600" b="1" spc="225" dirty="0" err="1" smtClean="0">
                <a:solidFill>
                  <a:schemeClr val="accent1"/>
                </a:solidFill>
                <a:latin typeface="+mn-ea"/>
                <a:cs typeface="Nunito Bold" charset="0"/>
              </a:rPr>
              <a:t>페이징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271238"/>
            <a:ext cx="8045514" cy="210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3470275"/>
            <a:ext cx="80200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데이터 </a:t>
            </a:r>
            <a:r>
              <a:rPr lang="ko-KR" altLang="en-US" sz="3600" b="1" spc="225" dirty="0" err="1" smtClean="0">
                <a:solidFill>
                  <a:schemeClr val="accent1"/>
                </a:solidFill>
                <a:latin typeface="+mn-ea"/>
                <a:cs typeface="Nunito Bold" charset="0"/>
              </a:rPr>
              <a:t>페이징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782" y="1741138"/>
            <a:ext cx="288735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019" y="1741138"/>
            <a:ext cx="295057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876556" y="1271238"/>
            <a:ext cx="157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객체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271238"/>
            <a:ext cx="161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DTO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1" y="1528980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8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JAVA,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Spring Boot, Oracle DB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활용한 </a:t>
            </a: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구현</a:t>
            </a:r>
            <a:endParaRPr lang="en-US" sz="1600" b="1" spc="113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2332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CAFÉ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39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INVITATION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CARD 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64096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키워드를 사용한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추천 알고리즘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71125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192171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19919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281339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텍스트마이닝으로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키워드 도출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35162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378" y="3014372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배운 모든 기술 이용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개발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6" name="Shape 2540"/>
          <p:cNvSpPr/>
          <p:nvPr/>
        </p:nvSpPr>
        <p:spPr>
          <a:xfrm>
            <a:off x="4901863" y="308465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0025" y="494865"/>
            <a:ext cx="6096475" cy="369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24" y="963831"/>
            <a:ext cx="4769202" cy="395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61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 PAGE CARD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956931"/>
            <a:ext cx="3994214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236" y="1956931"/>
            <a:ext cx="4249207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41506" y="1352490"/>
            <a:ext cx="331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MainPage</a:t>
            </a:r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랜덤 카테고리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352490"/>
            <a:ext cx="339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지도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,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장소 정보 객체 제공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07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STRING KEYWORD TO DATA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8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074" y="2749615"/>
            <a:ext cx="2535876" cy="27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224" y="1141130"/>
            <a:ext cx="42679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13" y="1014130"/>
            <a:ext cx="3093775" cy="1875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STRING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저장된 키워드를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변환해 키워드와 빈도수를 사용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591" y="1014130"/>
            <a:ext cx="8617909" cy="2597425"/>
            <a:chOff x="2191364" y="1168784"/>
            <a:chExt cx="10258553" cy="3984755"/>
          </a:xfrm>
        </p:grpSpPr>
        <p:grpSp>
          <p:nvGrpSpPr>
            <p:cNvPr id="32" name="그룹 38"/>
            <p:cNvGrpSpPr/>
            <p:nvPr/>
          </p:nvGrpSpPr>
          <p:grpSpPr>
            <a:xfrm rot="16200000">
              <a:off x="6138033" y="986224"/>
              <a:ext cx="1960606" cy="4197965"/>
              <a:chOff x="4767473" y="1240214"/>
              <a:chExt cx="2239360" cy="4794815"/>
            </a:xfrm>
          </p:grpSpPr>
          <p:grpSp>
            <p:nvGrpSpPr>
              <p:cNvPr id="45" name="그룹 51"/>
              <p:cNvGrpSpPr/>
              <p:nvPr/>
            </p:nvGrpSpPr>
            <p:grpSpPr>
              <a:xfrm>
                <a:off x="5033983" y="1805331"/>
                <a:ext cx="1972850" cy="1443471"/>
                <a:chOff x="3497283" y="1449731"/>
                <a:chExt cx="1972850" cy="1443471"/>
              </a:xfrm>
            </p:grpSpPr>
            <p:sp>
              <p:nvSpPr>
                <p:cNvPr id="48" name="양쪽 모서리가 둥근 사각형 47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양쪽 모서리가 둥근 사각형 48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양쪽 모서리가 둥근 사각형 50"/>
                <p:cNvSpPr/>
                <p:nvPr/>
              </p:nvSpPr>
              <p:spPr>
                <a:xfrm rot="16200000">
                  <a:off x="5078152" y="1633750"/>
                  <a:ext cx="576000" cy="207962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모서리가 둥근 직사각형 45"/>
              <p:cNvSpPr/>
              <p:nvPr/>
            </p:nvSpPr>
            <p:spPr>
              <a:xfrm>
                <a:off x="4767473" y="1240214"/>
                <a:ext cx="2135377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49" idx="3"/>
              <a:endCxn id="34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48" idx="3"/>
              <a:endCxn id="35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50" idx="3"/>
              <a:endCxn id="36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118334" y="1168784"/>
              <a:ext cx="5086407" cy="1062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1" name="직선 화살표 연결선 40"/>
            <p:cNvCxnSpPr>
              <a:endCxn id="33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9440572" y="3751810"/>
              <a:ext cx="3009345" cy="1133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3" name="꺾인 연결선 49"/>
            <p:cNvCxnSpPr>
              <a:endCxn id="42" idx="0"/>
            </p:cNvCxnSpPr>
            <p:nvPr/>
          </p:nvCxnSpPr>
          <p:spPr>
            <a:xfrm>
              <a:off x="9139432" y="2195942"/>
              <a:ext cx="1805812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904" y="3611555"/>
            <a:ext cx="1918325" cy="87399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46" y="3599290"/>
            <a:ext cx="1562909" cy="12205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137" y="3611555"/>
            <a:ext cx="1547301" cy="124856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86" y="1768415"/>
            <a:ext cx="2538138" cy="10278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4711" y="3400300"/>
            <a:ext cx="1842825" cy="160080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SPRING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부트 연동 방식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" y="1089274"/>
            <a:ext cx="7986503" cy="3622426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검색어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테이블 저장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검색결과 로딩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44" y="1854199"/>
            <a:ext cx="3775822" cy="306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790" y="1854199"/>
            <a:ext cx="4603509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09409" y="1273145"/>
            <a:ext cx="318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자바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(2,3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038856" y="1273145"/>
            <a:ext cx="369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(1,4,5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210890280" descr="EMB00002d7423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86" y="1403350"/>
            <a:ext cx="2710680" cy="2203450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3" name="_x210889960" descr="EMB00002d74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185" y="1403350"/>
            <a:ext cx="2003144" cy="2764819"/>
          </a:xfrm>
          <a:prstGeom prst="rect">
            <a:avLst/>
          </a:prstGeom>
          <a:noFill/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5" name="_x122141184" descr="EMB00002d742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329" y="1288759"/>
            <a:ext cx="2666936" cy="2318041"/>
          </a:xfrm>
          <a:prstGeom prst="rect">
            <a:avLst/>
          </a:prstGeom>
          <a:noFill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1240" y="374650"/>
            <a:ext cx="1406406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36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IMAGE CORS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altLang="ko-KR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ERROR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266" y="1401250"/>
            <a:ext cx="3644899" cy="31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0" name="Picture 2" descr="C:\Users\USER\Downloads\your_c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5566" y="1231069"/>
            <a:ext cx="2627784" cy="327743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0636" y="4629150"/>
            <a:ext cx="86233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다운로드는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인코딩으로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BUT KAKAO MAP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은 실패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736216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Oracle  DB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모두구현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2016962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회원가입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CRUD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37658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카페 목록 및 상세 정보 제공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959" y="2575095"/>
            <a:ext cx="4746813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Email                          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chung219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@naver.com</a:t>
            </a:r>
            <a:endParaRPr lang="en-US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https://github.com/chung218/MySpringBootProject</a:t>
            </a:r>
            <a:endParaRPr lang="en-US" altLang="ko-KR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xmlns="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532"/>
            <a:ext cx="9123756" cy="43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02121224" descr="EMB00002d7423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4" y="1706880"/>
            <a:ext cx="2156936" cy="3170474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9642944" descr="EMB00002d7423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2072640"/>
            <a:ext cx="2962906" cy="2148840"/>
          </a:xfrm>
          <a:prstGeom prst="rect">
            <a:avLst/>
          </a:prstGeom>
          <a:noFill/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2120264" descr="EMB00002d7423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4040" y="1828800"/>
            <a:ext cx="3380154" cy="268224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80" y="1245270"/>
            <a:ext cx="8166164" cy="368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RequestParam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변수 받아와 검색 결과 제공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9" y="1271238"/>
            <a:ext cx="6285791" cy="2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89" y="3359176"/>
            <a:ext cx="7990904" cy="179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DETAILS INFO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Thymeleaf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정보 동적 할당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36" y="1361686"/>
            <a:ext cx="5619750" cy="34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932" y="2327738"/>
            <a:ext cx="3588068" cy="17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485" y="1668780"/>
            <a:ext cx="1990778" cy="30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300" y="1516380"/>
            <a:ext cx="5532120" cy="31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29623</TotalTime>
  <Words>359</Words>
  <Application>Microsoft Macintosh PowerPoint</Application>
  <PresentationFormat>화면 슬라이드 쇼(16:9)</PresentationFormat>
  <Paragraphs>97</Paragraphs>
  <Slides>30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chung-gi Kim</cp:lastModifiedBy>
  <cp:revision>5951</cp:revision>
  <dcterms:created xsi:type="dcterms:W3CDTF">2014-11-12T21:47:38Z</dcterms:created>
  <dcterms:modified xsi:type="dcterms:W3CDTF">2023-09-11T08:02:59Z</dcterms:modified>
</cp:coreProperties>
</file>